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7" r:id="rId2"/>
  </p:sldIdLst>
  <p:sldSz cx="9144000" cy="5143500" type="screen16x9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0000"/>
    <a:srgbClr val="346888"/>
    <a:srgbClr val="97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Styl ciemny 1 — Ak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3" autoAdjust="0"/>
    <p:restoredTop sz="90723" autoAdjust="0"/>
  </p:normalViewPr>
  <p:slideViewPr>
    <p:cSldViewPr>
      <p:cViewPr varScale="1">
        <p:scale>
          <a:sx n="164" d="100"/>
          <a:sy n="164" d="100"/>
        </p:scale>
        <p:origin x="799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64D15-133E-4679-AB01-80811E18098A}" type="datetimeFigureOut">
              <a:rPr lang="pl-PL" smtClean="0"/>
              <a:t>25.01.2023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7853B3-088F-442B-9DAA-2F5773B87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7420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7853B3-088F-442B-9DAA-2F5773B87013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8652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C8DE-99A3-460C-AFD4-F29EDD420CBC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25.01.2023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F53E-823C-4607-921C-E85276BC290F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21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C8DE-99A3-460C-AFD4-F29EDD420CBC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25.01.2023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F53E-823C-4607-921C-E85276BC290F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1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C8DE-99A3-460C-AFD4-F29EDD420CBC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25.01.2023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F53E-823C-4607-921C-E85276BC290F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20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C8DE-99A3-460C-AFD4-F29EDD420CBC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25.01.2023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F53E-823C-4607-921C-E85276BC290F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13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C8DE-99A3-460C-AFD4-F29EDD420CBC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25.01.2023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F53E-823C-4607-921C-E85276BC290F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149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C8DE-99A3-460C-AFD4-F29EDD420CBC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25.01.2023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F53E-823C-4607-921C-E85276BC290F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27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C8DE-99A3-460C-AFD4-F29EDD420CBC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25.01.2023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F53E-823C-4607-921C-E85276BC290F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28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C8DE-99A3-460C-AFD4-F29EDD420CBC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25.01.2023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F53E-823C-4607-921C-E85276BC290F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869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C8DE-99A3-460C-AFD4-F29EDD420CBC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25.01.2023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F53E-823C-4607-921C-E85276BC290F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02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C8DE-99A3-460C-AFD4-F29EDD420CBC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25.01.2023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F53E-823C-4607-921C-E85276BC290F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93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C8DE-99A3-460C-AFD4-F29EDD420CBC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25.01.2023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F53E-823C-4607-921C-E85276BC290F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458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CC8DE-99A3-460C-AFD4-F29EDD420CBC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25.01.2023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4F53E-823C-4607-921C-E85276BC290F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65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572794"/>
              </p:ext>
            </p:extLst>
          </p:nvPr>
        </p:nvGraphicFramePr>
        <p:xfrm>
          <a:off x="-2" y="3355422"/>
          <a:ext cx="9144002" cy="982729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25557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2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3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511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Kurs</a:t>
                      </a: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Cisco Certified Network Associate Security v.</a:t>
                      </a:r>
                      <a:r>
                        <a:rPr kumimoji="0" lang="pl-PL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pl-PL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64"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KURS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START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KONIEC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900" b="1" dirty="0"/>
                    </a:p>
                    <a:p>
                      <a:pPr algn="ctr"/>
                      <a:r>
                        <a:rPr lang="pl-PL" sz="1000" b="1" dirty="0"/>
                        <a:t>DZIEŃ  TYGODNIA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649"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</a:rPr>
                        <a:t>CCNA-SEC v.2.0</a:t>
                      </a:r>
                      <a:r>
                        <a:rPr lang="pl-PL" sz="1000" b="1" baseline="0" dirty="0">
                          <a:solidFill>
                            <a:schemeClr val="bg1"/>
                          </a:solidFill>
                        </a:rPr>
                        <a:t>  GR.12</a:t>
                      </a:r>
                      <a:endParaRPr lang="pl-PL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</a:rPr>
                        <a:t>20.09.2023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>
                          <a:solidFill>
                            <a:schemeClr val="bg1"/>
                          </a:solidFill>
                        </a:rPr>
                        <a:t>20.12.2023</a:t>
                      </a:r>
                      <a:endParaRPr lang="pl-PL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środa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516498"/>
              </p:ext>
            </p:extLst>
          </p:nvPr>
        </p:nvGraphicFramePr>
        <p:xfrm>
          <a:off x="0" y="771550"/>
          <a:ext cx="9144001" cy="1496718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2586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3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032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>
                          <a:latin typeface="Arial Black" panose="020B0A04020102020204" pitchFamily="34" charset="0"/>
                        </a:rPr>
                        <a:t>AKADEMIA CISCO ZAPRASZA NA KURSY AUTORYZOWANE PRZEZ CISCO SYSTEMS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605469"/>
                  </a:ext>
                </a:extLst>
              </a:tr>
              <a:tr h="303482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/>
                        <a:t>K</a:t>
                      </a:r>
                      <a:r>
                        <a:rPr lang="pl-PL" sz="1100" b="1" dirty="0"/>
                        <a:t>u</a:t>
                      </a:r>
                      <a:r>
                        <a:rPr lang="en-US" sz="1100" b="1" dirty="0" err="1"/>
                        <a:t>rs</a:t>
                      </a:r>
                      <a:r>
                        <a:rPr lang="pl-PL" sz="1100" b="1" dirty="0"/>
                        <a:t>y</a:t>
                      </a:r>
                      <a:r>
                        <a:rPr lang="pl-PL" sz="1100" b="1" baseline="0" dirty="0"/>
                        <a:t> </a:t>
                      </a:r>
                      <a:r>
                        <a:rPr lang="en-US" sz="1100" b="1" dirty="0"/>
                        <a:t>Cisco Certified Network Associate v.</a:t>
                      </a:r>
                      <a:r>
                        <a:rPr lang="pl-PL" sz="1100" b="1" dirty="0"/>
                        <a:t>7.0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919"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KURS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START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KONIEC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DZIEŃ TYGODNIA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044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>
                          <a:latin typeface="+mj-lt"/>
                        </a:rPr>
                        <a:t>CCNA v7 GR. 126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>
                          <a:latin typeface="+mj-lt"/>
                        </a:rPr>
                        <a:t>20.02.2023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>
                          <a:latin typeface="+mj-lt"/>
                        </a:rPr>
                        <a:t>18.10.2023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poniedziałek/środa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10174"/>
                  </a:ext>
                </a:extLst>
              </a:tr>
              <a:tr h="298241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>
                          <a:latin typeface="+mj-lt"/>
                        </a:rPr>
                        <a:t>CCNAv7 GR.</a:t>
                      </a:r>
                      <a:r>
                        <a:rPr lang="pl-PL" sz="1050" b="1" baseline="0" dirty="0">
                          <a:latin typeface="+mj-lt"/>
                        </a:rPr>
                        <a:t>  127</a:t>
                      </a:r>
                      <a:endParaRPr lang="pl-PL" sz="1050" b="1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>
                          <a:latin typeface="+mj-lt"/>
                        </a:rPr>
                        <a:t>24.04.2023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>
                          <a:latin typeface="+mj-lt"/>
                        </a:rPr>
                        <a:t>21.12.2023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wtorek/czwartek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Prostokąt 15"/>
          <p:cNvSpPr/>
          <p:nvPr/>
        </p:nvSpPr>
        <p:spPr>
          <a:xfrm>
            <a:off x="-2" y="0"/>
            <a:ext cx="91440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rgbClr val="C00000"/>
                </a:solidFill>
                <a:latin typeface="Arial Black" panose="020B0A04020102020204" pitchFamily="34" charset="0"/>
              </a:rPr>
              <a:t>ZAPISY na EDYCJĘ WIOSNA/JESIEŃ 2023</a:t>
            </a:r>
          </a:p>
          <a:p>
            <a:pPr algn="ctr"/>
            <a:r>
              <a:rPr lang="pl-PL" sz="1200" b="1" dirty="0"/>
              <a:t> </a:t>
            </a:r>
            <a:r>
              <a:rPr lang="pl-PL" sz="1200" dirty="0"/>
              <a:t>itu-itc.elka@pw.edu.pl </a:t>
            </a:r>
          </a:p>
          <a:p>
            <a:pPr algn="ctr"/>
            <a:r>
              <a:rPr lang="pl-PL" sz="1200" dirty="0"/>
              <a:t>+48 22 234 60 95, +48 691 670 432 </a:t>
            </a: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201848"/>
              </p:ext>
            </p:extLst>
          </p:nvPr>
        </p:nvGraphicFramePr>
        <p:xfrm>
          <a:off x="-1" y="2207864"/>
          <a:ext cx="9144002" cy="1170897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2572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5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2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3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5894"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Kursy</a:t>
                      </a:r>
                      <a:r>
                        <a:rPr lang="en-US" sz="1100" dirty="0"/>
                        <a:t> ze </a:t>
                      </a:r>
                      <a:r>
                        <a:rPr lang="en-US" sz="1100" dirty="0" err="1"/>
                        <a:t>ścieżki</a:t>
                      </a:r>
                      <a:r>
                        <a:rPr lang="en-US" sz="1100" dirty="0"/>
                        <a:t> Cisco Certified Network Professional v.8.0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209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KURS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START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KONIEC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/>
                        <a:t>DZIEŃ TYGODNIA</a:t>
                      </a:r>
                    </a:p>
                    <a:p>
                      <a:pPr algn="ctr"/>
                      <a:endParaRPr lang="pl-PL" sz="105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94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>
                          <a:solidFill>
                            <a:schemeClr val="bg1"/>
                          </a:solidFill>
                        </a:rPr>
                        <a:t>CCNP ENCOR v8 GR.14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>
                          <a:solidFill>
                            <a:schemeClr val="bg1"/>
                          </a:solidFill>
                        </a:rPr>
                        <a:t>31.01.2023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>
                          <a:solidFill>
                            <a:schemeClr val="bg1"/>
                          </a:solidFill>
                        </a:rPr>
                        <a:t>20.04.2023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wtorek, czwartek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Rectangle 2">
            <a:extLst>
              <a:ext uri="{FF2B5EF4-FFF2-40B4-BE49-F238E27FC236}">
                <a16:creationId xmlns:a16="http://schemas.microsoft.com/office/drawing/2014/main" id="{8C467F52-EDC1-4C6E-8971-C00170E6B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45B10420-6219-4B87-9184-5A0BB9FAB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619"/>
            <a:ext cx="847725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DB2411F-AD03-45DA-AEDB-C1F52DB95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905992"/>
              </p:ext>
            </p:extLst>
          </p:nvPr>
        </p:nvGraphicFramePr>
        <p:xfrm>
          <a:off x="-2" y="4338151"/>
          <a:ext cx="9144000" cy="897895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2555777">
                  <a:extLst>
                    <a:ext uri="{9D8B030D-6E8A-4147-A177-3AD203B41FA5}">
                      <a16:colId xmlns:a16="http://schemas.microsoft.com/office/drawing/2014/main" val="1002238258"/>
                    </a:ext>
                  </a:extLst>
                </a:gridCol>
                <a:gridCol w="2232247">
                  <a:extLst>
                    <a:ext uri="{9D8B030D-6E8A-4147-A177-3AD203B41FA5}">
                      <a16:colId xmlns:a16="http://schemas.microsoft.com/office/drawing/2014/main" val="4121378439"/>
                    </a:ext>
                  </a:extLst>
                </a:gridCol>
                <a:gridCol w="2022133">
                  <a:extLst>
                    <a:ext uri="{9D8B030D-6E8A-4147-A177-3AD203B41FA5}">
                      <a16:colId xmlns:a16="http://schemas.microsoft.com/office/drawing/2014/main" val="3081265478"/>
                    </a:ext>
                  </a:extLst>
                </a:gridCol>
                <a:gridCol w="2333843">
                  <a:extLst>
                    <a:ext uri="{9D8B030D-6E8A-4147-A177-3AD203B41FA5}">
                      <a16:colId xmlns:a16="http://schemas.microsoft.com/office/drawing/2014/main" val="889995468"/>
                    </a:ext>
                  </a:extLst>
                </a:gridCol>
              </a:tblGrid>
              <a:tr h="227192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Kurs</a:t>
                      </a: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l-PL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Programming </a:t>
                      </a:r>
                      <a:r>
                        <a:rPr kumimoji="0" lang="pl-PL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essentials</a:t>
                      </a:r>
                      <a:r>
                        <a:rPr kumimoji="0" lang="pl-PL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kumimoji="0" lang="pl-PL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Python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352165"/>
                  </a:ext>
                </a:extLst>
              </a:tr>
              <a:tr h="244300"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KURS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START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KONIEC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DZIEŃ  TYGODNIA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553778"/>
                  </a:ext>
                </a:extLst>
              </a:tr>
              <a:tr h="394515">
                <a:tc>
                  <a:txBody>
                    <a:bodyPr/>
                    <a:lstStyle/>
                    <a:p>
                      <a:pPr algn="ctr"/>
                      <a:r>
                        <a:rPr lang="pl-PL" sz="1100" b="1" dirty="0">
                          <a:solidFill>
                            <a:schemeClr val="bg1"/>
                          </a:solidFill>
                        </a:rPr>
                        <a:t>PCAP gr.2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</a:rPr>
                        <a:t>24.04.2023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</a:rPr>
                        <a:t>21.06.2023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poniedziałek/środa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745114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7137D138-A006-4F35-AFF5-B461F8F8B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288" y="136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84219ED4-B916-4CEB-AADC-898F564DB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124" y="123479"/>
            <a:ext cx="1257300" cy="51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96300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1048</TotalTime>
  <Words>145</Words>
  <Application>Microsoft Office PowerPoint</Application>
  <PresentationFormat>Pokaz na ekranie (16:9)</PresentationFormat>
  <Paragraphs>46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erosłani</dc:creator>
  <cp:lastModifiedBy>Tomaszewska Dorota</cp:lastModifiedBy>
  <cp:revision>133</cp:revision>
  <dcterms:created xsi:type="dcterms:W3CDTF">2015-03-13T10:55:16Z</dcterms:created>
  <dcterms:modified xsi:type="dcterms:W3CDTF">2023-01-25T13:14:21Z</dcterms:modified>
</cp:coreProperties>
</file>